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C98ABD-865E-B277-3305-E0042AEF9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C1F1348-9E24-69F7-5F33-584DA256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86A2E1-F8BF-6195-658F-7AF327D3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1FE5E1-DACC-3055-3BBB-D6B7BE93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250B25-1E75-44A3-1C3C-46548C54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46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F397F-C446-41AA-1CD8-5055E0A0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1B998C-A6C6-B4CC-A676-5ED575DCA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BD5155-C028-7431-DE21-9D159AAA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3A152A-4057-8F93-FE9B-5D37A32D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549E59-41E4-0009-BD9D-8E489422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8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75F849D-3678-9D70-EAB1-3CC7241C9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81520E-7083-13A8-22E1-7BCBA5F83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F0134F-F7FA-2778-DCDC-B6E4D180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F25981-FA5A-1947-CFB9-980A2532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74AC2-F091-F2D0-E3CE-DE33D6CE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03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6F9981-9467-2BC1-5510-B8B4597F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7273C8-16E3-D87B-21F5-337344B7A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B227D-3BCA-2274-1094-E2C730C4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5A4FD7-7644-D2B7-E457-57F5C190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6F37FF-D9D0-4273-5469-CB12D2C4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2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E33C4-237F-FC1D-14FF-CFF486D0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0CBA44-B62A-80A0-45BB-00EB8A78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2B00D7-A92D-E28E-FC75-974668B9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653335-701B-609C-9424-C5E240AA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FE8AA7-62FC-C8C5-D8D1-95DDF387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5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A556F-CD6F-7B73-5DBE-D1402F7B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46735-8569-C303-F2C5-02356ACDE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870B37-E52E-5DDB-69BD-5ACA55422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A23388-668B-D489-5B82-444E770A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195F58-D64A-BB89-30CD-8E3F68E5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30E1C7-589A-CA43-12BC-9D56E9E0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02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E0611-6259-2986-DBA5-B6E2A87E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6891F2-C3C1-F7C4-653B-9391BDCD5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78285C-742C-0E4C-325D-88802104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E782145-D4D6-45FF-45DA-3E83A5F40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D3CE48C-F932-E8A5-3F5D-86E6772F6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B40764-DC38-11F7-FF7C-044BEAD6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AC545AD-0A2A-F1C7-F3EB-376CFE70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6AA7CB7-6797-D7C7-BAB4-4638117D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70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B591D-3F13-7044-E5B2-FEE90282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7BDC16-6F56-FC8B-801A-9BE43DC4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F96D74-EDE3-63C9-A092-7553954A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CE4C2D-1D68-4485-C2FF-25EE5FB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6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E97930-E4AB-DDF9-A716-BF99E399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E4AE8B-7EB2-DE78-F1A1-B603C6D0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8AF8F31-7AD9-8D41-53B6-C3B6594D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6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183140-E6B8-46D3-3A44-917194C2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92312B-D5EF-FC6A-50FD-AEFC2BD7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6ED53-CEE3-EDCD-E6A9-BC8C1808D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1F9B12-A404-9F7D-FFC5-B257D5BC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7456FA-0EA1-CF81-3C4F-27DB1EA0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54A40D-9348-AAB0-61DD-539CF4B6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6E7C8D-36A5-D0B3-8DDC-D338094F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8A97D3-04E0-E78A-6BEF-8129455AA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21AD55-EF7A-51B2-24D5-AA9DCACEC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CD6D72-1D2A-3B52-6D06-30EEC429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3EA49D-CCE8-FEDF-0D9D-78B3F7D3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750E83-170A-9311-F3D6-6AA5BC9E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4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B1EC24-F4DE-F5C7-9AEC-49D3457C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A9EE35-8479-B0B0-FC7F-D12AFB98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36A920-5A12-0249-D0ED-FFE707EA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C553-B2A2-4FDF-8CE5-5A4129F9F026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214B77-BB55-8E55-F308-260C49FBA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EB1776-EEAB-E618-C14C-EBBB8137D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67E3-D53F-428E-813D-B5C4EA648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3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läder&#10;&#10;Automatiskt genererad beskrivning">
            <a:extLst>
              <a:ext uri="{FF2B5EF4-FFF2-40B4-BE49-F238E27FC236}">
                <a16:creationId xmlns:a16="http://schemas.microsoft.com/office/drawing/2014/main" id="{0F7EED4D-CF9E-CB33-DEA8-A70BD8A56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41" y="361855"/>
            <a:ext cx="4600717" cy="61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olv, inomhus&#10;&#10;Automatiskt genererad beskrivning">
            <a:extLst>
              <a:ext uri="{FF2B5EF4-FFF2-40B4-BE49-F238E27FC236}">
                <a16:creationId xmlns:a16="http://schemas.microsoft.com/office/drawing/2014/main" id="{B3127EC0-A574-9E84-CE0F-9690E2779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r="2920" b="1"/>
          <a:stretch/>
        </p:blipFill>
        <p:spPr>
          <a:xfrm>
            <a:off x="-6507" y="1183339"/>
            <a:ext cx="4046132" cy="5707537"/>
          </a:xfrm>
          <a:prstGeom prst="rect">
            <a:avLst/>
          </a:prstGeom>
        </p:spPr>
      </p:pic>
      <p:pic>
        <p:nvPicPr>
          <p:cNvPr id="5" name="Bildobjekt 4" descr="En bild som visar golv, inomhus&#10;&#10;Automatiskt genererad beskrivning">
            <a:extLst>
              <a:ext uri="{FF2B5EF4-FFF2-40B4-BE49-F238E27FC236}">
                <a16:creationId xmlns:a16="http://schemas.microsoft.com/office/drawing/2014/main" id="{D8879C10-6DAF-6042-3E69-3425AFE11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" b="1"/>
          <a:stretch/>
        </p:blipFill>
        <p:spPr>
          <a:xfrm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7" name="Bildobjekt 6" descr="En bild som visar inomhus, av trä, trä&#10;&#10;Automatiskt genererad beskrivning">
            <a:extLst>
              <a:ext uri="{FF2B5EF4-FFF2-40B4-BE49-F238E27FC236}">
                <a16:creationId xmlns:a16="http://schemas.microsoft.com/office/drawing/2014/main" id="{D6C77EBF-A376-C909-37F9-463DAA5E4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6118" b="1"/>
          <a:stretch/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013DB843-2725-CC12-F0A9-3A6D41BE2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" b="1"/>
          <a:stretch/>
        </p:blipFill>
        <p:spPr>
          <a:xfrm>
            <a:off x="8145868" y="1150463"/>
            <a:ext cx="4046132" cy="5707537"/>
          </a:xfrm>
          <a:prstGeom prst="rect">
            <a:avLst/>
          </a:prstGeom>
        </p:spPr>
      </p:pic>
      <p:pic>
        <p:nvPicPr>
          <p:cNvPr id="9" name="Bildobjekt 8" descr="En bild som visar inomhus&#10;&#10;Automatiskt genererad beskrivning">
            <a:extLst>
              <a:ext uri="{FF2B5EF4-FFF2-40B4-BE49-F238E27FC236}">
                <a16:creationId xmlns:a16="http://schemas.microsoft.com/office/drawing/2014/main" id="{3056F2AE-9261-6ECC-4B7F-6EA5FC706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4025" b="1"/>
          <a:stretch/>
        </p:blipFill>
        <p:spPr>
          <a:xfrm>
            <a:off x="4081497" y="19090"/>
            <a:ext cx="4029005" cy="5707527"/>
          </a:xfrm>
          <a:prstGeom prst="rect">
            <a:avLst/>
          </a:prstGeom>
        </p:spPr>
      </p:pic>
      <p:pic>
        <p:nvPicPr>
          <p:cNvPr id="7" name="Bildobjekt 6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56653A5C-7CAC-729C-2558-67FFDA338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" b="1"/>
          <a:stretch/>
        </p:blipFill>
        <p:spPr>
          <a:xfrm>
            <a:off x="26970" y="1150463"/>
            <a:ext cx="4012654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2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person, inomhus, person, badrum&#10;&#10;Automatiskt genererad beskrivning">
            <a:extLst>
              <a:ext uri="{FF2B5EF4-FFF2-40B4-BE49-F238E27FC236}">
                <a16:creationId xmlns:a16="http://schemas.microsoft.com/office/drawing/2014/main" id="{E2A364FD-0ABD-A4F7-461F-B4EFB4DE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3321" b="1"/>
          <a:stretch/>
        </p:blipFill>
        <p:spPr>
          <a:xfrm>
            <a:off x="-6507" y="1183339"/>
            <a:ext cx="4046132" cy="5707537"/>
          </a:xfrm>
          <a:prstGeom prst="rect">
            <a:avLst/>
          </a:prstGeom>
        </p:spPr>
      </p:pic>
      <p:pic>
        <p:nvPicPr>
          <p:cNvPr id="15" name="Bildobjekt 14" descr="En bild som visar person, inomhus, person&#10;&#10;Automatiskt genererad beskrivning">
            <a:extLst>
              <a:ext uri="{FF2B5EF4-FFF2-40B4-BE49-F238E27FC236}">
                <a16:creationId xmlns:a16="http://schemas.microsoft.com/office/drawing/2014/main" id="{9966E4B8-EFA3-FE66-3DBF-0DFF5DE0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r="4527" b="1"/>
          <a:stretch/>
        </p:blipFill>
        <p:spPr>
          <a:xfrm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17" name="Bildobjekt 16" descr="En bild som visar inomhus, vägg&#10;&#10;Automatiskt genererad beskrivning">
            <a:extLst>
              <a:ext uri="{FF2B5EF4-FFF2-40B4-BE49-F238E27FC236}">
                <a16:creationId xmlns:a16="http://schemas.microsoft.com/office/drawing/2014/main" id="{1AA658E2-E81F-E786-73FE-E0801E2C33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r="1" b="1"/>
          <a:stretch/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person, inomhus, underbyxor&#10;&#10;Automatiskt genererad beskrivning">
            <a:extLst>
              <a:ext uri="{FF2B5EF4-FFF2-40B4-BE49-F238E27FC236}">
                <a16:creationId xmlns:a16="http://schemas.microsoft.com/office/drawing/2014/main" id="{EC345EA8-495E-C6AB-205B-7039FB93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6423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7" name="Bildobjekt 6" descr="En bild som visar inomhus, läder&#10;&#10;Automatiskt genererad beskrivning">
            <a:extLst>
              <a:ext uri="{FF2B5EF4-FFF2-40B4-BE49-F238E27FC236}">
                <a16:creationId xmlns:a16="http://schemas.microsoft.com/office/drawing/2014/main" id="{4C167524-B27D-1877-E048-C0427EF89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r="-3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5" name="Bildobjekt 4" descr="En bild som visar bord, av trä, inomhus, golv&#10;&#10;Automatiskt genererad beskrivning">
            <a:extLst>
              <a:ext uri="{FF2B5EF4-FFF2-40B4-BE49-F238E27FC236}">
                <a16:creationId xmlns:a16="http://schemas.microsoft.com/office/drawing/2014/main" id="{93BA6359-D0F4-6E97-32E3-DDBDD01D88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7747" b="-3"/>
          <a:stretch/>
        </p:blipFill>
        <p:spPr>
          <a:xfrm flipH="1">
            <a:off x="8093353" y="171716"/>
            <a:ext cx="4011232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C7B76D5-508D-FA60-4FE7-167250EB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76" y="0"/>
            <a:ext cx="4202124" cy="3429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03FCF25-18BC-93F4-FF51-66FF66414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50" y="3988558"/>
            <a:ext cx="2314575" cy="231457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731471C-5919-1DFE-E00A-C9C72ECE0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32" y="0"/>
            <a:ext cx="5145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Bredbild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Gerald Wallstersson</dc:creator>
  <cp:lastModifiedBy>emil</cp:lastModifiedBy>
  <cp:revision>5</cp:revision>
  <dcterms:created xsi:type="dcterms:W3CDTF">2023-03-22T17:30:04Z</dcterms:created>
  <dcterms:modified xsi:type="dcterms:W3CDTF">2023-04-05T09:33:27Z</dcterms:modified>
</cp:coreProperties>
</file>